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2" r:id="rId4"/>
    <p:sldId id="266" r:id="rId5"/>
    <p:sldId id="270" r:id="rId6"/>
    <p:sldId id="271" r:id="rId7"/>
    <p:sldId id="272" r:id="rId8"/>
    <p:sldId id="273" r:id="rId9"/>
    <p:sldId id="274" r:id="rId10"/>
    <p:sldId id="264" r:id="rId11"/>
    <p:sldId id="257" r:id="rId12"/>
    <p:sldId id="269" r:id="rId13"/>
    <p:sldId id="259" r:id="rId14"/>
    <p:sldId id="260" r:id="rId15"/>
    <p:sldId id="261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C034F-41CA-4381-98D0-FFF1D7A5D30B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77E71EF-2178-4DD5-B06C-D06B7E5AA887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 подразделения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D6F2D-CF25-4448-BE43-3A57216AA2D9}" type="parTrans" cxnId="{FB2406A4-52E6-44AC-A2A5-437F5B72AE35}">
      <dgm:prSet/>
      <dgm:spPr/>
      <dgm:t>
        <a:bodyPr/>
        <a:lstStyle/>
        <a:p>
          <a:endParaRPr lang="ru-RU"/>
        </a:p>
      </dgm:t>
    </dgm:pt>
    <dgm:pt modelId="{83152302-D76D-4EEA-B798-589E7AF61D97}" type="sibTrans" cxnId="{FB2406A4-52E6-44AC-A2A5-437F5B72AE35}">
      <dgm:prSet/>
      <dgm:spPr/>
      <dgm:t>
        <a:bodyPr/>
        <a:lstStyle/>
        <a:p>
          <a:endParaRPr lang="ru-RU"/>
        </a:p>
      </dgm:t>
    </dgm:pt>
    <dgm:pt modelId="{3EE7F037-9281-4CC5-A8EA-2D607ED1F88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раннего развития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C7CE5-8F28-4152-A4F3-C75C1E4B24DD}" type="parTrans" cxnId="{5592302B-18CB-410B-B8B1-28958FEBBF4B}">
      <dgm:prSet/>
      <dgm:spPr/>
      <dgm:t>
        <a:bodyPr/>
        <a:lstStyle/>
        <a:p>
          <a:endParaRPr lang="ru-RU"/>
        </a:p>
      </dgm:t>
    </dgm:pt>
    <dgm:pt modelId="{2EAE6AEB-8762-4212-A581-39360C30FF83}" type="sibTrans" cxnId="{5592302B-18CB-410B-B8B1-28958FEBBF4B}">
      <dgm:prSet/>
      <dgm:spPr/>
      <dgm:t>
        <a:bodyPr/>
        <a:lstStyle/>
        <a:p>
          <a:endParaRPr lang="ru-RU"/>
        </a:p>
      </dgm:t>
    </dgm:pt>
    <dgm:pt modelId="{B086703F-A831-4BA5-B207-B2AB7A188667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декоративно-прикладного творчества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7BEFF-6A1B-4228-BE0A-C778AEAB909E}" type="parTrans" cxnId="{287612D7-6534-4587-94AC-6FB9478ADA8E}">
      <dgm:prSet/>
      <dgm:spPr/>
      <dgm:t>
        <a:bodyPr/>
        <a:lstStyle/>
        <a:p>
          <a:endParaRPr lang="ru-RU"/>
        </a:p>
      </dgm:t>
    </dgm:pt>
    <dgm:pt modelId="{4782F2B3-D0EE-4A15-A701-DA75D2EE4C23}" type="sibTrans" cxnId="{287612D7-6534-4587-94AC-6FB9478ADA8E}">
      <dgm:prSet/>
      <dgm:spPr/>
      <dgm:t>
        <a:bodyPr/>
        <a:lstStyle/>
        <a:p>
          <a:endParaRPr lang="ru-RU"/>
        </a:p>
      </dgm:t>
    </dgm:pt>
    <dgm:pt modelId="{659FCF46-5F81-40FA-BCD9-A1CDF64C99BD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художественного воспитания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2780D3-B773-48D3-B6D2-E7223AC2C9E9}" type="parTrans" cxnId="{B87FCF85-A935-47BF-8878-A0259DDDD8A7}">
      <dgm:prSet/>
      <dgm:spPr/>
      <dgm:t>
        <a:bodyPr/>
        <a:lstStyle/>
        <a:p>
          <a:endParaRPr lang="ru-RU"/>
        </a:p>
      </dgm:t>
    </dgm:pt>
    <dgm:pt modelId="{9C1E4A38-ED36-4DC6-A50A-1BCC188D1F64}" type="sibTrans" cxnId="{B87FCF85-A935-47BF-8878-A0259DDDD8A7}">
      <dgm:prSet/>
      <dgm:spPr/>
      <dgm:t>
        <a:bodyPr/>
        <a:lstStyle/>
        <a:p>
          <a:endParaRPr lang="ru-RU"/>
        </a:p>
      </dgm:t>
    </dgm:pt>
    <dgm:pt modelId="{BFD996A5-FCA2-405F-898E-EEA66BEF6EAE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организационно-массовой работы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8D1B1-EC94-4270-9B7D-08DAB15E74A8}" type="parTrans" cxnId="{83261761-119E-4DA8-9809-0D784A503D9A}">
      <dgm:prSet/>
      <dgm:spPr/>
      <dgm:t>
        <a:bodyPr/>
        <a:lstStyle/>
        <a:p>
          <a:endParaRPr lang="ru-RU"/>
        </a:p>
      </dgm:t>
    </dgm:pt>
    <dgm:pt modelId="{A5D089A4-FAA3-4B72-9A08-6E5CB1E2D4E9}" type="sibTrans" cxnId="{83261761-119E-4DA8-9809-0D784A503D9A}">
      <dgm:prSet/>
      <dgm:spPr/>
      <dgm:t>
        <a:bodyPr/>
        <a:lstStyle/>
        <a:p>
          <a:endParaRPr lang="ru-RU"/>
        </a:p>
      </dgm:t>
    </dgm:pt>
    <dgm:pt modelId="{FE66DA8E-B295-408A-B69A-8CC615C29C13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Спортивно-технический отдел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9E0A8-D613-48B5-A8EC-2DBFD7F111FF}" type="parTrans" cxnId="{1B24FDA9-60A6-40C1-A9AD-2416D323C75E}">
      <dgm:prSet/>
      <dgm:spPr/>
      <dgm:t>
        <a:bodyPr/>
        <a:lstStyle/>
        <a:p>
          <a:endParaRPr lang="ru-RU"/>
        </a:p>
      </dgm:t>
    </dgm:pt>
    <dgm:pt modelId="{B813BAFD-7C6F-436C-B26D-F3A7298D7595}" type="sibTrans" cxnId="{1B24FDA9-60A6-40C1-A9AD-2416D323C75E}">
      <dgm:prSet/>
      <dgm:spPr/>
      <dgm:t>
        <a:bodyPr/>
        <a:lstStyle/>
        <a:p>
          <a:endParaRPr lang="ru-RU"/>
        </a:p>
      </dgm:t>
    </dgm:pt>
    <dgm:pt modelId="{8BA9A5A0-E4B4-48E8-A43E-7A21B4DA9D39}" type="pres">
      <dgm:prSet presAssocID="{531C034F-41CA-4381-98D0-FFF1D7A5D3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CC9937-EF35-4ED2-A2D2-689830D94D89}" type="pres">
      <dgm:prSet presAssocID="{F77E71EF-2178-4DD5-B06C-D06B7E5AA887}" presName="hierRoot1" presStyleCnt="0"/>
      <dgm:spPr/>
    </dgm:pt>
    <dgm:pt modelId="{59ABC5CD-8B7C-4A24-BCA1-FCB32F4B17A3}" type="pres">
      <dgm:prSet presAssocID="{F77E71EF-2178-4DD5-B06C-D06B7E5AA887}" presName="composite" presStyleCnt="0"/>
      <dgm:spPr/>
    </dgm:pt>
    <dgm:pt modelId="{13FDB58F-C0D5-41A8-ABB5-026712EFEC2B}" type="pres">
      <dgm:prSet presAssocID="{F77E71EF-2178-4DD5-B06C-D06B7E5AA887}" presName="background" presStyleLbl="node0" presStyleIdx="0" presStyleCnt="1"/>
      <dgm:spPr/>
    </dgm:pt>
    <dgm:pt modelId="{F0BCB84B-664B-4979-BE7E-B9FDEECC9D69}" type="pres">
      <dgm:prSet presAssocID="{F77E71EF-2178-4DD5-B06C-D06B7E5AA88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FA0465-EA71-408E-A46F-9C414281F1C1}" type="pres">
      <dgm:prSet presAssocID="{F77E71EF-2178-4DD5-B06C-D06B7E5AA887}" presName="hierChild2" presStyleCnt="0"/>
      <dgm:spPr/>
    </dgm:pt>
    <dgm:pt modelId="{711BF83C-55A4-44B3-BB75-0FE478DDC160}" type="pres">
      <dgm:prSet presAssocID="{F90C7CE5-8F28-4152-A4F3-C75C1E4B24DD}" presName="Name10" presStyleLbl="parChTrans1D2" presStyleIdx="0" presStyleCnt="5"/>
      <dgm:spPr/>
      <dgm:t>
        <a:bodyPr/>
        <a:lstStyle/>
        <a:p>
          <a:endParaRPr lang="ru-RU"/>
        </a:p>
      </dgm:t>
    </dgm:pt>
    <dgm:pt modelId="{98546BC7-4A08-430D-BED6-4E15840EC871}" type="pres">
      <dgm:prSet presAssocID="{3EE7F037-9281-4CC5-A8EA-2D607ED1F88C}" presName="hierRoot2" presStyleCnt="0"/>
      <dgm:spPr/>
    </dgm:pt>
    <dgm:pt modelId="{88C12A6B-8B38-400D-854D-53C1950D90D4}" type="pres">
      <dgm:prSet presAssocID="{3EE7F037-9281-4CC5-A8EA-2D607ED1F88C}" presName="composite2" presStyleCnt="0"/>
      <dgm:spPr/>
    </dgm:pt>
    <dgm:pt modelId="{B95F14FA-805C-4F69-ABAD-078065A2B140}" type="pres">
      <dgm:prSet presAssocID="{3EE7F037-9281-4CC5-A8EA-2D607ED1F88C}" presName="background2" presStyleLbl="node2" presStyleIdx="0" presStyleCnt="5"/>
      <dgm:spPr/>
    </dgm:pt>
    <dgm:pt modelId="{05F7B2A1-7F7D-4C1E-B2CF-ACB01A34A9FF}" type="pres">
      <dgm:prSet presAssocID="{3EE7F037-9281-4CC5-A8EA-2D607ED1F88C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44AE42-22B9-4585-8077-87DB2A3B9CB3}" type="pres">
      <dgm:prSet presAssocID="{3EE7F037-9281-4CC5-A8EA-2D607ED1F88C}" presName="hierChild3" presStyleCnt="0"/>
      <dgm:spPr/>
    </dgm:pt>
    <dgm:pt modelId="{726B8914-4669-4891-9714-5F5082BC4B78}" type="pres">
      <dgm:prSet presAssocID="{9497BEFF-6A1B-4228-BE0A-C778AEAB909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ECBB757-EFE8-424B-B629-E6781338B788}" type="pres">
      <dgm:prSet presAssocID="{B086703F-A831-4BA5-B207-B2AB7A188667}" presName="hierRoot2" presStyleCnt="0"/>
      <dgm:spPr/>
    </dgm:pt>
    <dgm:pt modelId="{282053AD-600C-4A39-8D53-22645E85C115}" type="pres">
      <dgm:prSet presAssocID="{B086703F-A831-4BA5-B207-B2AB7A188667}" presName="composite2" presStyleCnt="0"/>
      <dgm:spPr/>
    </dgm:pt>
    <dgm:pt modelId="{773DC619-FE9F-44FB-962D-9F854938DDF2}" type="pres">
      <dgm:prSet presAssocID="{B086703F-A831-4BA5-B207-B2AB7A188667}" presName="background2" presStyleLbl="node2" presStyleIdx="1" presStyleCnt="5"/>
      <dgm:spPr/>
    </dgm:pt>
    <dgm:pt modelId="{C66916AF-6999-43D7-88CD-622B4374739C}" type="pres">
      <dgm:prSet presAssocID="{B086703F-A831-4BA5-B207-B2AB7A188667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B96504-7420-4490-9A6B-2DB4AB5B4736}" type="pres">
      <dgm:prSet presAssocID="{B086703F-A831-4BA5-B207-B2AB7A188667}" presName="hierChild3" presStyleCnt="0"/>
      <dgm:spPr/>
    </dgm:pt>
    <dgm:pt modelId="{76D0AE7C-DF67-4EAF-B22E-74804D418881}" type="pres">
      <dgm:prSet presAssocID="{1F2780D3-B773-48D3-B6D2-E7223AC2C9E9}" presName="Name10" presStyleLbl="parChTrans1D2" presStyleIdx="2" presStyleCnt="5"/>
      <dgm:spPr/>
      <dgm:t>
        <a:bodyPr/>
        <a:lstStyle/>
        <a:p>
          <a:endParaRPr lang="ru-RU"/>
        </a:p>
      </dgm:t>
    </dgm:pt>
    <dgm:pt modelId="{D29678A9-545B-4D03-8261-17AB0215EE73}" type="pres">
      <dgm:prSet presAssocID="{659FCF46-5F81-40FA-BCD9-A1CDF64C99BD}" presName="hierRoot2" presStyleCnt="0"/>
      <dgm:spPr/>
    </dgm:pt>
    <dgm:pt modelId="{339658C2-FE9D-44DF-9B49-AA4B540CC052}" type="pres">
      <dgm:prSet presAssocID="{659FCF46-5F81-40FA-BCD9-A1CDF64C99BD}" presName="composite2" presStyleCnt="0"/>
      <dgm:spPr/>
    </dgm:pt>
    <dgm:pt modelId="{F52D13CE-5785-4554-A71E-441C3E782513}" type="pres">
      <dgm:prSet presAssocID="{659FCF46-5F81-40FA-BCD9-A1CDF64C99BD}" presName="background2" presStyleLbl="node2" presStyleIdx="2" presStyleCnt="5"/>
      <dgm:spPr/>
    </dgm:pt>
    <dgm:pt modelId="{3FD9136A-811F-442F-8A0A-08E601BE9199}" type="pres">
      <dgm:prSet presAssocID="{659FCF46-5F81-40FA-BCD9-A1CDF64C99BD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3227E0-045D-4771-8E68-672BACB63700}" type="pres">
      <dgm:prSet presAssocID="{659FCF46-5F81-40FA-BCD9-A1CDF64C99BD}" presName="hierChild3" presStyleCnt="0"/>
      <dgm:spPr/>
    </dgm:pt>
    <dgm:pt modelId="{96730C9F-5751-4CC3-845D-E296191A2630}" type="pres">
      <dgm:prSet presAssocID="{7939E0A8-D613-48B5-A8EC-2DBFD7F111FF}" presName="Name10" presStyleLbl="parChTrans1D2" presStyleIdx="3" presStyleCnt="5"/>
      <dgm:spPr/>
      <dgm:t>
        <a:bodyPr/>
        <a:lstStyle/>
        <a:p>
          <a:endParaRPr lang="ru-RU"/>
        </a:p>
      </dgm:t>
    </dgm:pt>
    <dgm:pt modelId="{2A00519F-0DF9-4A7D-9413-609275E254A4}" type="pres">
      <dgm:prSet presAssocID="{FE66DA8E-B295-408A-B69A-8CC615C29C13}" presName="hierRoot2" presStyleCnt="0"/>
      <dgm:spPr/>
    </dgm:pt>
    <dgm:pt modelId="{8D1F9686-0057-4AFD-AE98-B4E4192897DF}" type="pres">
      <dgm:prSet presAssocID="{FE66DA8E-B295-408A-B69A-8CC615C29C13}" presName="composite2" presStyleCnt="0"/>
      <dgm:spPr/>
    </dgm:pt>
    <dgm:pt modelId="{51A77566-A54D-49AB-A7DB-03BBE91FF437}" type="pres">
      <dgm:prSet presAssocID="{FE66DA8E-B295-408A-B69A-8CC615C29C13}" presName="background2" presStyleLbl="node2" presStyleIdx="3" presStyleCnt="5"/>
      <dgm:spPr/>
    </dgm:pt>
    <dgm:pt modelId="{66583757-9F13-4A1D-9193-1D3E78FFA963}" type="pres">
      <dgm:prSet presAssocID="{FE66DA8E-B295-408A-B69A-8CC615C29C13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8085FB-7CB5-4D48-A638-4FBF83C5D6C4}" type="pres">
      <dgm:prSet presAssocID="{FE66DA8E-B295-408A-B69A-8CC615C29C13}" presName="hierChild3" presStyleCnt="0"/>
      <dgm:spPr/>
    </dgm:pt>
    <dgm:pt modelId="{32AD5F21-12FF-4146-BB09-3DB5820ECE7F}" type="pres">
      <dgm:prSet presAssocID="{7028D1B1-EC94-4270-9B7D-08DAB15E74A8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6C05E61-7ECA-4A21-9630-D43EEDEBFFF0}" type="pres">
      <dgm:prSet presAssocID="{BFD996A5-FCA2-405F-898E-EEA66BEF6EAE}" presName="hierRoot2" presStyleCnt="0"/>
      <dgm:spPr/>
    </dgm:pt>
    <dgm:pt modelId="{1D56AB75-89B9-43B6-8900-BA972D88472F}" type="pres">
      <dgm:prSet presAssocID="{BFD996A5-FCA2-405F-898E-EEA66BEF6EAE}" presName="composite2" presStyleCnt="0"/>
      <dgm:spPr/>
    </dgm:pt>
    <dgm:pt modelId="{B3F621F9-5646-4E3B-9CA9-1D2099D6DA8B}" type="pres">
      <dgm:prSet presAssocID="{BFD996A5-FCA2-405F-898E-EEA66BEF6EAE}" presName="background2" presStyleLbl="node2" presStyleIdx="4" presStyleCnt="5"/>
      <dgm:spPr/>
    </dgm:pt>
    <dgm:pt modelId="{BBA3D294-A658-405D-A3C7-76960C71DB22}" type="pres">
      <dgm:prSet presAssocID="{BFD996A5-FCA2-405F-898E-EEA66BEF6EAE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A04B52-FD46-4810-B938-758587CB3F39}" type="pres">
      <dgm:prSet presAssocID="{BFD996A5-FCA2-405F-898E-EEA66BEF6EAE}" presName="hierChild3" presStyleCnt="0"/>
      <dgm:spPr/>
    </dgm:pt>
  </dgm:ptLst>
  <dgm:cxnLst>
    <dgm:cxn modelId="{458C9898-7EE5-426A-B412-BD3863CA2A44}" type="presOf" srcId="{F77E71EF-2178-4DD5-B06C-D06B7E5AA887}" destId="{F0BCB84B-664B-4979-BE7E-B9FDEECC9D69}" srcOrd="0" destOrd="0" presId="urn:microsoft.com/office/officeart/2005/8/layout/hierarchy1"/>
    <dgm:cxn modelId="{44C8CCDF-E23A-4940-90E0-64A51BEFE2F2}" type="presOf" srcId="{531C034F-41CA-4381-98D0-FFF1D7A5D30B}" destId="{8BA9A5A0-E4B4-48E8-A43E-7A21B4DA9D39}" srcOrd="0" destOrd="0" presId="urn:microsoft.com/office/officeart/2005/8/layout/hierarchy1"/>
    <dgm:cxn modelId="{21EA1E3C-85FB-4843-82AE-3623B2C1444F}" type="presOf" srcId="{BFD996A5-FCA2-405F-898E-EEA66BEF6EAE}" destId="{BBA3D294-A658-405D-A3C7-76960C71DB22}" srcOrd="0" destOrd="0" presId="urn:microsoft.com/office/officeart/2005/8/layout/hierarchy1"/>
    <dgm:cxn modelId="{5592302B-18CB-410B-B8B1-28958FEBBF4B}" srcId="{F77E71EF-2178-4DD5-B06C-D06B7E5AA887}" destId="{3EE7F037-9281-4CC5-A8EA-2D607ED1F88C}" srcOrd="0" destOrd="0" parTransId="{F90C7CE5-8F28-4152-A4F3-C75C1E4B24DD}" sibTransId="{2EAE6AEB-8762-4212-A581-39360C30FF83}"/>
    <dgm:cxn modelId="{0820679C-FE84-4019-AAB3-76A9EBED2F5A}" type="presOf" srcId="{7028D1B1-EC94-4270-9B7D-08DAB15E74A8}" destId="{32AD5F21-12FF-4146-BB09-3DB5820ECE7F}" srcOrd="0" destOrd="0" presId="urn:microsoft.com/office/officeart/2005/8/layout/hierarchy1"/>
    <dgm:cxn modelId="{15DFB989-1C5F-4FE9-A01F-BC923D095576}" type="presOf" srcId="{B086703F-A831-4BA5-B207-B2AB7A188667}" destId="{C66916AF-6999-43D7-88CD-622B4374739C}" srcOrd="0" destOrd="0" presId="urn:microsoft.com/office/officeart/2005/8/layout/hierarchy1"/>
    <dgm:cxn modelId="{B90A3D48-97E1-4F2A-A492-30CB62FE1206}" type="presOf" srcId="{9497BEFF-6A1B-4228-BE0A-C778AEAB909E}" destId="{726B8914-4669-4891-9714-5F5082BC4B78}" srcOrd="0" destOrd="0" presId="urn:microsoft.com/office/officeart/2005/8/layout/hierarchy1"/>
    <dgm:cxn modelId="{287612D7-6534-4587-94AC-6FB9478ADA8E}" srcId="{F77E71EF-2178-4DD5-B06C-D06B7E5AA887}" destId="{B086703F-A831-4BA5-B207-B2AB7A188667}" srcOrd="1" destOrd="0" parTransId="{9497BEFF-6A1B-4228-BE0A-C778AEAB909E}" sibTransId="{4782F2B3-D0EE-4A15-A701-DA75D2EE4C23}"/>
    <dgm:cxn modelId="{B87FCF85-A935-47BF-8878-A0259DDDD8A7}" srcId="{F77E71EF-2178-4DD5-B06C-D06B7E5AA887}" destId="{659FCF46-5F81-40FA-BCD9-A1CDF64C99BD}" srcOrd="2" destOrd="0" parTransId="{1F2780D3-B773-48D3-B6D2-E7223AC2C9E9}" sibTransId="{9C1E4A38-ED36-4DC6-A50A-1BCC188D1F64}"/>
    <dgm:cxn modelId="{9119FE3D-7A3A-4A6E-922C-81F973B74B89}" type="presOf" srcId="{7939E0A8-D613-48B5-A8EC-2DBFD7F111FF}" destId="{96730C9F-5751-4CC3-845D-E296191A2630}" srcOrd="0" destOrd="0" presId="urn:microsoft.com/office/officeart/2005/8/layout/hierarchy1"/>
    <dgm:cxn modelId="{5687C9FA-56CA-4401-9CDF-F3EEE78745A2}" type="presOf" srcId="{1F2780D3-B773-48D3-B6D2-E7223AC2C9E9}" destId="{76D0AE7C-DF67-4EAF-B22E-74804D418881}" srcOrd="0" destOrd="0" presId="urn:microsoft.com/office/officeart/2005/8/layout/hierarchy1"/>
    <dgm:cxn modelId="{1B24FDA9-60A6-40C1-A9AD-2416D323C75E}" srcId="{F77E71EF-2178-4DD5-B06C-D06B7E5AA887}" destId="{FE66DA8E-B295-408A-B69A-8CC615C29C13}" srcOrd="3" destOrd="0" parTransId="{7939E0A8-D613-48B5-A8EC-2DBFD7F111FF}" sibTransId="{B813BAFD-7C6F-436C-B26D-F3A7298D7595}"/>
    <dgm:cxn modelId="{9C4C7073-1E22-4279-97D8-1B39CAF157DA}" type="presOf" srcId="{FE66DA8E-B295-408A-B69A-8CC615C29C13}" destId="{66583757-9F13-4A1D-9193-1D3E78FFA963}" srcOrd="0" destOrd="0" presId="urn:microsoft.com/office/officeart/2005/8/layout/hierarchy1"/>
    <dgm:cxn modelId="{CD837A25-9E27-4BB2-827C-38D05F6D8400}" type="presOf" srcId="{F90C7CE5-8F28-4152-A4F3-C75C1E4B24DD}" destId="{711BF83C-55A4-44B3-BB75-0FE478DDC160}" srcOrd="0" destOrd="0" presId="urn:microsoft.com/office/officeart/2005/8/layout/hierarchy1"/>
    <dgm:cxn modelId="{0DE83E09-3E32-4A9B-BD62-9AF16225E674}" type="presOf" srcId="{659FCF46-5F81-40FA-BCD9-A1CDF64C99BD}" destId="{3FD9136A-811F-442F-8A0A-08E601BE9199}" srcOrd="0" destOrd="0" presId="urn:microsoft.com/office/officeart/2005/8/layout/hierarchy1"/>
    <dgm:cxn modelId="{FB2406A4-52E6-44AC-A2A5-437F5B72AE35}" srcId="{531C034F-41CA-4381-98D0-FFF1D7A5D30B}" destId="{F77E71EF-2178-4DD5-B06C-D06B7E5AA887}" srcOrd="0" destOrd="0" parTransId="{C34D6F2D-CF25-4448-BE43-3A57216AA2D9}" sibTransId="{83152302-D76D-4EEA-B798-589E7AF61D97}"/>
    <dgm:cxn modelId="{83261761-119E-4DA8-9809-0D784A503D9A}" srcId="{F77E71EF-2178-4DD5-B06C-D06B7E5AA887}" destId="{BFD996A5-FCA2-405F-898E-EEA66BEF6EAE}" srcOrd="4" destOrd="0" parTransId="{7028D1B1-EC94-4270-9B7D-08DAB15E74A8}" sibTransId="{A5D089A4-FAA3-4B72-9A08-6E5CB1E2D4E9}"/>
    <dgm:cxn modelId="{EEAC4426-A33F-45E1-A133-C80DE61C421D}" type="presOf" srcId="{3EE7F037-9281-4CC5-A8EA-2D607ED1F88C}" destId="{05F7B2A1-7F7D-4C1E-B2CF-ACB01A34A9FF}" srcOrd="0" destOrd="0" presId="urn:microsoft.com/office/officeart/2005/8/layout/hierarchy1"/>
    <dgm:cxn modelId="{6CB0C600-A38F-4446-BE6D-81450F36BE1B}" type="presParOf" srcId="{8BA9A5A0-E4B4-48E8-A43E-7A21B4DA9D39}" destId="{F3CC9937-EF35-4ED2-A2D2-689830D94D89}" srcOrd="0" destOrd="0" presId="urn:microsoft.com/office/officeart/2005/8/layout/hierarchy1"/>
    <dgm:cxn modelId="{0D12DB6E-52A6-4D5C-8685-2CF4317C96FD}" type="presParOf" srcId="{F3CC9937-EF35-4ED2-A2D2-689830D94D89}" destId="{59ABC5CD-8B7C-4A24-BCA1-FCB32F4B17A3}" srcOrd="0" destOrd="0" presId="urn:microsoft.com/office/officeart/2005/8/layout/hierarchy1"/>
    <dgm:cxn modelId="{CC0C8961-A7E3-4AAE-9FD3-4F902FF7B53F}" type="presParOf" srcId="{59ABC5CD-8B7C-4A24-BCA1-FCB32F4B17A3}" destId="{13FDB58F-C0D5-41A8-ABB5-026712EFEC2B}" srcOrd="0" destOrd="0" presId="urn:microsoft.com/office/officeart/2005/8/layout/hierarchy1"/>
    <dgm:cxn modelId="{75D6E541-36F1-46FE-9C27-D0BA1E6AC792}" type="presParOf" srcId="{59ABC5CD-8B7C-4A24-BCA1-FCB32F4B17A3}" destId="{F0BCB84B-664B-4979-BE7E-B9FDEECC9D69}" srcOrd="1" destOrd="0" presId="urn:microsoft.com/office/officeart/2005/8/layout/hierarchy1"/>
    <dgm:cxn modelId="{450AF540-9FDF-4FCD-BAB6-70140882B44D}" type="presParOf" srcId="{F3CC9937-EF35-4ED2-A2D2-689830D94D89}" destId="{94FA0465-EA71-408E-A46F-9C414281F1C1}" srcOrd="1" destOrd="0" presId="urn:microsoft.com/office/officeart/2005/8/layout/hierarchy1"/>
    <dgm:cxn modelId="{E3B4A300-72E7-4020-A3D8-DF5766B25CE4}" type="presParOf" srcId="{94FA0465-EA71-408E-A46F-9C414281F1C1}" destId="{711BF83C-55A4-44B3-BB75-0FE478DDC160}" srcOrd="0" destOrd="0" presId="urn:microsoft.com/office/officeart/2005/8/layout/hierarchy1"/>
    <dgm:cxn modelId="{B7E934C7-F263-4FBD-B8A0-36CCE511A69F}" type="presParOf" srcId="{94FA0465-EA71-408E-A46F-9C414281F1C1}" destId="{98546BC7-4A08-430D-BED6-4E15840EC871}" srcOrd="1" destOrd="0" presId="urn:microsoft.com/office/officeart/2005/8/layout/hierarchy1"/>
    <dgm:cxn modelId="{35F74395-03B5-4016-B602-AB8D3444DCC2}" type="presParOf" srcId="{98546BC7-4A08-430D-BED6-4E15840EC871}" destId="{88C12A6B-8B38-400D-854D-53C1950D90D4}" srcOrd="0" destOrd="0" presId="urn:microsoft.com/office/officeart/2005/8/layout/hierarchy1"/>
    <dgm:cxn modelId="{52C2F142-4EA7-4930-9B41-67FC6FC208A9}" type="presParOf" srcId="{88C12A6B-8B38-400D-854D-53C1950D90D4}" destId="{B95F14FA-805C-4F69-ABAD-078065A2B140}" srcOrd="0" destOrd="0" presId="urn:microsoft.com/office/officeart/2005/8/layout/hierarchy1"/>
    <dgm:cxn modelId="{658B642A-2B88-4AA0-9AC3-61AED899B272}" type="presParOf" srcId="{88C12A6B-8B38-400D-854D-53C1950D90D4}" destId="{05F7B2A1-7F7D-4C1E-B2CF-ACB01A34A9FF}" srcOrd="1" destOrd="0" presId="urn:microsoft.com/office/officeart/2005/8/layout/hierarchy1"/>
    <dgm:cxn modelId="{C17F0215-8AAA-4A37-828B-CB6630C14DB0}" type="presParOf" srcId="{98546BC7-4A08-430D-BED6-4E15840EC871}" destId="{6744AE42-22B9-4585-8077-87DB2A3B9CB3}" srcOrd="1" destOrd="0" presId="urn:microsoft.com/office/officeart/2005/8/layout/hierarchy1"/>
    <dgm:cxn modelId="{A4C19C92-6136-4362-8DAC-FEF7FC36D005}" type="presParOf" srcId="{94FA0465-EA71-408E-A46F-9C414281F1C1}" destId="{726B8914-4669-4891-9714-5F5082BC4B78}" srcOrd="2" destOrd="0" presId="urn:microsoft.com/office/officeart/2005/8/layout/hierarchy1"/>
    <dgm:cxn modelId="{FEEE7CC8-0A7E-45DC-B57A-47CCE3DDFD5C}" type="presParOf" srcId="{94FA0465-EA71-408E-A46F-9C414281F1C1}" destId="{5ECBB757-EFE8-424B-B629-E6781338B788}" srcOrd="3" destOrd="0" presId="urn:microsoft.com/office/officeart/2005/8/layout/hierarchy1"/>
    <dgm:cxn modelId="{AFFFF9C0-D93C-479E-B05F-FB6E719DF938}" type="presParOf" srcId="{5ECBB757-EFE8-424B-B629-E6781338B788}" destId="{282053AD-600C-4A39-8D53-22645E85C115}" srcOrd="0" destOrd="0" presId="urn:microsoft.com/office/officeart/2005/8/layout/hierarchy1"/>
    <dgm:cxn modelId="{A77D6D83-01C6-4AFE-A165-C3C60E13DC30}" type="presParOf" srcId="{282053AD-600C-4A39-8D53-22645E85C115}" destId="{773DC619-FE9F-44FB-962D-9F854938DDF2}" srcOrd="0" destOrd="0" presId="urn:microsoft.com/office/officeart/2005/8/layout/hierarchy1"/>
    <dgm:cxn modelId="{E9772BF8-4FC5-4EBF-AE25-831359D8881A}" type="presParOf" srcId="{282053AD-600C-4A39-8D53-22645E85C115}" destId="{C66916AF-6999-43D7-88CD-622B4374739C}" srcOrd="1" destOrd="0" presId="urn:microsoft.com/office/officeart/2005/8/layout/hierarchy1"/>
    <dgm:cxn modelId="{23A86B8D-5CA6-401C-9478-CBBB27184CC3}" type="presParOf" srcId="{5ECBB757-EFE8-424B-B629-E6781338B788}" destId="{57B96504-7420-4490-9A6B-2DB4AB5B4736}" srcOrd="1" destOrd="0" presId="urn:microsoft.com/office/officeart/2005/8/layout/hierarchy1"/>
    <dgm:cxn modelId="{BEEC006F-4DCB-4F10-884C-FDB9DFCD5110}" type="presParOf" srcId="{94FA0465-EA71-408E-A46F-9C414281F1C1}" destId="{76D0AE7C-DF67-4EAF-B22E-74804D418881}" srcOrd="4" destOrd="0" presId="urn:microsoft.com/office/officeart/2005/8/layout/hierarchy1"/>
    <dgm:cxn modelId="{D497E903-9A89-4A08-A3C5-CDB045357DA2}" type="presParOf" srcId="{94FA0465-EA71-408E-A46F-9C414281F1C1}" destId="{D29678A9-545B-4D03-8261-17AB0215EE73}" srcOrd="5" destOrd="0" presId="urn:microsoft.com/office/officeart/2005/8/layout/hierarchy1"/>
    <dgm:cxn modelId="{7B878BA9-5557-4D6D-9290-D3859B59D088}" type="presParOf" srcId="{D29678A9-545B-4D03-8261-17AB0215EE73}" destId="{339658C2-FE9D-44DF-9B49-AA4B540CC052}" srcOrd="0" destOrd="0" presId="urn:microsoft.com/office/officeart/2005/8/layout/hierarchy1"/>
    <dgm:cxn modelId="{E8DD229A-16B5-4D8A-9401-E5D6DD583744}" type="presParOf" srcId="{339658C2-FE9D-44DF-9B49-AA4B540CC052}" destId="{F52D13CE-5785-4554-A71E-441C3E782513}" srcOrd="0" destOrd="0" presId="urn:microsoft.com/office/officeart/2005/8/layout/hierarchy1"/>
    <dgm:cxn modelId="{9EE98457-81CD-4301-B0A4-AD7BE1A0D35F}" type="presParOf" srcId="{339658C2-FE9D-44DF-9B49-AA4B540CC052}" destId="{3FD9136A-811F-442F-8A0A-08E601BE9199}" srcOrd="1" destOrd="0" presId="urn:microsoft.com/office/officeart/2005/8/layout/hierarchy1"/>
    <dgm:cxn modelId="{72B05D7E-84EA-405D-946D-B3EF02C1CA42}" type="presParOf" srcId="{D29678A9-545B-4D03-8261-17AB0215EE73}" destId="{413227E0-045D-4771-8E68-672BACB63700}" srcOrd="1" destOrd="0" presId="urn:microsoft.com/office/officeart/2005/8/layout/hierarchy1"/>
    <dgm:cxn modelId="{A113BC2D-4D0F-4B04-8477-8D30A2FCBD32}" type="presParOf" srcId="{94FA0465-EA71-408E-A46F-9C414281F1C1}" destId="{96730C9F-5751-4CC3-845D-E296191A2630}" srcOrd="6" destOrd="0" presId="urn:microsoft.com/office/officeart/2005/8/layout/hierarchy1"/>
    <dgm:cxn modelId="{7ECE0233-E11F-40A8-A82C-F7DBA7FABC13}" type="presParOf" srcId="{94FA0465-EA71-408E-A46F-9C414281F1C1}" destId="{2A00519F-0DF9-4A7D-9413-609275E254A4}" srcOrd="7" destOrd="0" presId="urn:microsoft.com/office/officeart/2005/8/layout/hierarchy1"/>
    <dgm:cxn modelId="{E6B46DFA-EF43-4C81-9D74-DD40E48B14F1}" type="presParOf" srcId="{2A00519F-0DF9-4A7D-9413-609275E254A4}" destId="{8D1F9686-0057-4AFD-AE98-B4E4192897DF}" srcOrd="0" destOrd="0" presId="urn:microsoft.com/office/officeart/2005/8/layout/hierarchy1"/>
    <dgm:cxn modelId="{863E5919-1B4C-4E71-845D-A11447470EAC}" type="presParOf" srcId="{8D1F9686-0057-4AFD-AE98-B4E4192897DF}" destId="{51A77566-A54D-49AB-A7DB-03BBE91FF437}" srcOrd="0" destOrd="0" presId="urn:microsoft.com/office/officeart/2005/8/layout/hierarchy1"/>
    <dgm:cxn modelId="{CD517CAA-2BE1-4907-A3C8-8741B0B5619D}" type="presParOf" srcId="{8D1F9686-0057-4AFD-AE98-B4E4192897DF}" destId="{66583757-9F13-4A1D-9193-1D3E78FFA963}" srcOrd="1" destOrd="0" presId="urn:microsoft.com/office/officeart/2005/8/layout/hierarchy1"/>
    <dgm:cxn modelId="{2D5248F4-0326-4D2A-885E-A5304A1919D6}" type="presParOf" srcId="{2A00519F-0DF9-4A7D-9413-609275E254A4}" destId="{238085FB-7CB5-4D48-A638-4FBF83C5D6C4}" srcOrd="1" destOrd="0" presId="urn:microsoft.com/office/officeart/2005/8/layout/hierarchy1"/>
    <dgm:cxn modelId="{8AC6C63F-DE69-42E8-88C2-E2C7B10C980E}" type="presParOf" srcId="{94FA0465-EA71-408E-A46F-9C414281F1C1}" destId="{32AD5F21-12FF-4146-BB09-3DB5820ECE7F}" srcOrd="8" destOrd="0" presId="urn:microsoft.com/office/officeart/2005/8/layout/hierarchy1"/>
    <dgm:cxn modelId="{39DD16AE-67BC-4C3E-8470-7FEEA2910F44}" type="presParOf" srcId="{94FA0465-EA71-408E-A46F-9C414281F1C1}" destId="{96C05E61-7ECA-4A21-9630-D43EEDEBFFF0}" srcOrd="9" destOrd="0" presId="urn:microsoft.com/office/officeart/2005/8/layout/hierarchy1"/>
    <dgm:cxn modelId="{49C36B29-BAC8-4179-B6E6-6436FA8B85BA}" type="presParOf" srcId="{96C05E61-7ECA-4A21-9630-D43EEDEBFFF0}" destId="{1D56AB75-89B9-43B6-8900-BA972D88472F}" srcOrd="0" destOrd="0" presId="urn:microsoft.com/office/officeart/2005/8/layout/hierarchy1"/>
    <dgm:cxn modelId="{EE2E193B-CBAA-403F-B1E1-678191E3805A}" type="presParOf" srcId="{1D56AB75-89B9-43B6-8900-BA972D88472F}" destId="{B3F621F9-5646-4E3B-9CA9-1D2099D6DA8B}" srcOrd="0" destOrd="0" presId="urn:microsoft.com/office/officeart/2005/8/layout/hierarchy1"/>
    <dgm:cxn modelId="{157B3170-E03F-4444-9AF5-D414FAEF445C}" type="presParOf" srcId="{1D56AB75-89B9-43B6-8900-BA972D88472F}" destId="{BBA3D294-A658-405D-A3C7-76960C71DB22}" srcOrd="1" destOrd="0" presId="urn:microsoft.com/office/officeart/2005/8/layout/hierarchy1"/>
    <dgm:cxn modelId="{B27357A0-F736-4D04-9A56-A50CE8E578F9}" type="presParOf" srcId="{96C05E61-7ECA-4A21-9630-D43EEDEBFFF0}" destId="{D1A04B52-FD46-4810-B938-758587CB3F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AD5F21-12FF-4146-BB09-3DB5820ECE7F}">
      <dsp:nvSpPr>
        <dsp:cNvPr id="0" name=""/>
        <dsp:cNvSpPr/>
      </dsp:nvSpPr>
      <dsp:spPr>
        <a:xfrm>
          <a:off x="3510066" y="1045767"/>
          <a:ext cx="2911988" cy="346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02"/>
              </a:lnTo>
              <a:lnTo>
                <a:pt x="2911988" y="236102"/>
              </a:lnTo>
              <a:lnTo>
                <a:pt x="2911988" y="34646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30C9F-5751-4CC3-845D-E296191A2630}">
      <dsp:nvSpPr>
        <dsp:cNvPr id="0" name=""/>
        <dsp:cNvSpPr/>
      </dsp:nvSpPr>
      <dsp:spPr>
        <a:xfrm>
          <a:off x="3510066" y="1045767"/>
          <a:ext cx="1455994" cy="346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02"/>
              </a:lnTo>
              <a:lnTo>
                <a:pt x="1455994" y="236102"/>
              </a:lnTo>
              <a:lnTo>
                <a:pt x="1455994" y="34646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0AE7C-DF67-4EAF-B22E-74804D418881}">
      <dsp:nvSpPr>
        <dsp:cNvPr id="0" name=""/>
        <dsp:cNvSpPr/>
      </dsp:nvSpPr>
      <dsp:spPr>
        <a:xfrm>
          <a:off x="3464346" y="1045767"/>
          <a:ext cx="91440" cy="346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46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B8914-4669-4891-9714-5F5082BC4B78}">
      <dsp:nvSpPr>
        <dsp:cNvPr id="0" name=""/>
        <dsp:cNvSpPr/>
      </dsp:nvSpPr>
      <dsp:spPr>
        <a:xfrm>
          <a:off x="2054072" y="1045767"/>
          <a:ext cx="1455994" cy="346460"/>
        </a:xfrm>
        <a:custGeom>
          <a:avLst/>
          <a:gdLst/>
          <a:ahLst/>
          <a:cxnLst/>
          <a:rect l="0" t="0" r="0" b="0"/>
          <a:pathLst>
            <a:path>
              <a:moveTo>
                <a:pt x="1455994" y="0"/>
              </a:moveTo>
              <a:lnTo>
                <a:pt x="1455994" y="236102"/>
              </a:lnTo>
              <a:lnTo>
                <a:pt x="0" y="236102"/>
              </a:lnTo>
              <a:lnTo>
                <a:pt x="0" y="34646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BF83C-55A4-44B3-BB75-0FE478DDC160}">
      <dsp:nvSpPr>
        <dsp:cNvPr id="0" name=""/>
        <dsp:cNvSpPr/>
      </dsp:nvSpPr>
      <dsp:spPr>
        <a:xfrm>
          <a:off x="598078" y="1045767"/>
          <a:ext cx="2911988" cy="346460"/>
        </a:xfrm>
        <a:custGeom>
          <a:avLst/>
          <a:gdLst/>
          <a:ahLst/>
          <a:cxnLst/>
          <a:rect l="0" t="0" r="0" b="0"/>
          <a:pathLst>
            <a:path>
              <a:moveTo>
                <a:pt x="2911988" y="0"/>
              </a:moveTo>
              <a:lnTo>
                <a:pt x="2911988" y="236102"/>
              </a:lnTo>
              <a:lnTo>
                <a:pt x="0" y="236102"/>
              </a:lnTo>
              <a:lnTo>
                <a:pt x="0" y="34646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B58F-C0D5-41A8-ABB5-026712EFEC2B}">
      <dsp:nvSpPr>
        <dsp:cNvPr id="0" name=""/>
        <dsp:cNvSpPr/>
      </dsp:nvSpPr>
      <dsp:spPr>
        <a:xfrm>
          <a:off x="2914432" y="289312"/>
          <a:ext cx="1191267" cy="75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BCB84B-664B-4979-BE7E-B9FDEECC9D69}">
      <dsp:nvSpPr>
        <dsp:cNvPr id="0" name=""/>
        <dsp:cNvSpPr/>
      </dsp:nvSpPr>
      <dsp:spPr>
        <a:xfrm>
          <a:off x="3046796" y="415057"/>
          <a:ext cx="1191267" cy="756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 подразделения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6796" y="415057"/>
        <a:ext cx="1191267" cy="756455"/>
      </dsp:txXfrm>
    </dsp:sp>
    <dsp:sp modelId="{B95F14FA-805C-4F69-ABAD-078065A2B140}">
      <dsp:nvSpPr>
        <dsp:cNvPr id="0" name=""/>
        <dsp:cNvSpPr/>
      </dsp:nvSpPr>
      <dsp:spPr>
        <a:xfrm>
          <a:off x="2444" y="1392228"/>
          <a:ext cx="1191267" cy="75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7B2A1-7F7D-4C1E-B2CF-ACB01A34A9FF}">
      <dsp:nvSpPr>
        <dsp:cNvPr id="0" name=""/>
        <dsp:cNvSpPr/>
      </dsp:nvSpPr>
      <dsp:spPr>
        <a:xfrm>
          <a:off x="134807" y="1517973"/>
          <a:ext cx="1191267" cy="756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раннего развития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807" y="1517973"/>
        <a:ext cx="1191267" cy="756455"/>
      </dsp:txXfrm>
    </dsp:sp>
    <dsp:sp modelId="{773DC619-FE9F-44FB-962D-9F854938DDF2}">
      <dsp:nvSpPr>
        <dsp:cNvPr id="0" name=""/>
        <dsp:cNvSpPr/>
      </dsp:nvSpPr>
      <dsp:spPr>
        <a:xfrm>
          <a:off x="1458438" y="1392228"/>
          <a:ext cx="1191267" cy="75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6916AF-6999-43D7-88CD-622B4374739C}">
      <dsp:nvSpPr>
        <dsp:cNvPr id="0" name=""/>
        <dsp:cNvSpPr/>
      </dsp:nvSpPr>
      <dsp:spPr>
        <a:xfrm>
          <a:off x="1590801" y="1517973"/>
          <a:ext cx="1191267" cy="756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декоративно-прикладного творчества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0801" y="1517973"/>
        <a:ext cx="1191267" cy="756455"/>
      </dsp:txXfrm>
    </dsp:sp>
    <dsp:sp modelId="{F52D13CE-5785-4554-A71E-441C3E782513}">
      <dsp:nvSpPr>
        <dsp:cNvPr id="0" name=""/>
        <dsp:cNvSpPr/>
      </dsp:nvSpPr>
      <dsp:spPr>
        <a:xfrm>
          <a:off x="2914432" y="1392228"/>
          <a:ext cx="1191267" cy="75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D9136A-811F-442F-8A0A-08E601BE9199}">
      <dsp:nvSpPr>
        <dsp:cNvPr id="0" name=""/>
        <dsp:cNvSpPr/>
      </dsp:nvSpPr>
      <dsp:spPr>
        <a:xfrm>
          <a:off x="3046796" y="1517973"/>
          <a:ext cx="1191267" cy="756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художественного воспитания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6796" y="1517973"/>
        <a:ext cx="1191267" cy="756455"/>
      </dsp:txXfrm>
    </dsp:sp>
    <dsp:sp modelId="{51A77566-A54D-49AB-A7DB-03BBE91FF437}">
      <dsp:nvSpPr>
        <dsp:cNvPr id="0" name=""/>
        <dsp:cNvSpPr/>
      </dsp:nvSpPr>
      <dsp:spPr>
        <a:xfrm>
          <a:off x="4370427" y="1392228"/>
          <a:ext cx="1191267" cy="75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583757-9F13-4A1D-9193-1D3E78FFA963}">
      <dsp:nvSpPr>
        <dsp:cNvPr id="0" name=""/>
        <dsp:cNvSpPr/>
      </dsp:nvSpPr>
      <dsp:spPr>
        <a:xfrm>
          <a:off x="4502790" y="1517973"/>
          <a:ext cx="1191267" cy="756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Спортивно-технический отдел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2790" y="1517973"/>
        <a:ext cx="1191267" cy="756455"/>
      </dsp:txXfrm>
    </dsp:sp>
    <dsp:sp modelId="{B3F621F9-5646-4E3B-9CA9-1D2099D6DA8B}">
      <dsp:nvSpPr>
        <dsp:cNvPr id="0" name=""/>
        <dsp:cNvSpPr/>
      </dsp:nvSpPr>
      <dsp:spPr>
        <a:xfrm>
          <a:off x="5826421" y="1392228"/>
          <a:ext cx="1191267" cy="75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A3D294-A658-405D-A3C7-76960C71DB22}">
      <dsp:nvSpPr>
        <dsp:cNvPr id="0" name=""/>
        <dsp:cNvSpPr/>
      </dsp:nvSpPr>
      <dsp:spPr>
        <a:xfrm>
          <a:off x="5958784" y="1517973"/>
          <a:ext cx="1191267" cy="756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организационно-массовой работы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8784" y="1517973"/>
        <a:ext cx="1191267" cy="756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BA7AD-AC1C-4EF6-920E-33E702C7D57F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7F57E-69DF-4900-A3F1-0A444EBA7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F57E-69DF-4900-A3F1-0A444EBA7D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C2221-2EB7-4672-98EE-C94608C639B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48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3894-490E-4822-A821-4E8A3345288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5495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C2221-2EB7-4672-98EE-C94608C639B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16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B3AB-0472-4DA4-A25D-20440A85D17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r.pfdo.r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oltal@mail.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hyperlink" Target="mailto:cdtsolnechnyi@yandex.ru" TargetMode="External"/><Relationship Id="rId3" Type="http://schemas.openxmlformats.org/officeDocument/2006/relationships/image" Target="../media/image11.png"/><Relationship Id="rId7" Type="http://schemas.openxmlformats.org/officeDocument/2006/relationships/diagramData" Target="../diagrams/data1.xml"/><Relationship Id="rId12" Type="http://schemas.openxmlformats.org/officeDocument/2006/relationships/hyperlink" Target="http://sun-ryb.edu.yar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microsoft.com/office/2007/relationships/diagramDrawing" Target="../diagrams/drawing1.xml"/><Relationship Id="rId5" Type="http://schemas.openxmlformats.org/officeDocument/2006/relationships/image" Target="../media/image12.jpeg"/><Relationship Id="rId10" Type="http://schemas.openxmlformats.org/officeDocument/2006/relationships/diagramColors" Target="../diagrams/colors1.xml"/><Relationship Id="rId4" Type="http://schemas.microsoft.com/office/2007/relationships/hdphoto" Target="../media/hdphoto4.wdp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592" y="0"/>
            <a:ext cx="7279906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http://dsov20.ucoz.ru/_nw/12/4523492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520" y="3068960"/>
            <a:ext cx="2798544" cy="2056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555776" y="2780928"/>
            <a:ext cx="64087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+mj-lt"/>
                <a:ea typeface="+mj-ea"/>
                <a:cs typeface="+mj-cs"/>
              </a:rPr>
              <a:t>Приоритетный проект </a:t>
            </a:r>
          </a:p>
          <a:p>
            <a:pPr algn="ctr"/>
            <a:r>
              <a:rPr lang="ru-RU" sz="4400" b="1" dirty="0" smtClean="0">
                <a:latin typeface="+mj-lt"/>
                <a:ea typeface="+mj-ea"/>
                <a:cs typeface="+mj-cs"/>
              </a:rPr>
              <a:t>«Доступное дополнительное образование для детей»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11560" y="764704"/>
            <a:ext cx="7848872" cy="381642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КАК ПОЛУЧИТЬ СЕРТИФИКАТ ДОПОЛНИТЕЛЬНОГО ОБРАЗОВАНИЯ?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Для получения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СЕРТИФИКАТА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дополнительного образования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необходимо выйти на портал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yar.pfdo.ru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в раздел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Получить сертификат в своем районе (г. Рыбинск)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либо обратиться в образовательную организацию (школа, учреждение дополнительного образования).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3783971" y="5585181"/>
            <a:ext cx="1586858" cy="298833"/>
          </a:xfrm>
          <a:prstGeom prst="stripedRightArrow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буклет для распечатки_ПФ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68210" t="55042" r="3676" b="17570"/>
          <a:stretch>
            <a:fillRect/>
          </a:stretch>
        </p:blipFill>
        <p:spPr bwMode="auto">
          <a:xfrm>
            <a:off x="6012160" y="4581128"/>
            <a:ext cx="2880320" cy="19851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7" name="Picture 4" descr="лого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79512" y="4581128"/>
            <a:ext cx="3024336" cy="20054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8269" t="10336" r="9636" b="29864"/>
          <a:stretch>
            <a:fillRect/>
          </a:stretch>
        </p:blipFill>
        <p:spPr bwMode="auto">
          <a:xfrm>
            <a:off x="2555776" y="476672"/>
            <a:ext cx="5976664" cy="348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2420888"/>
            <a:ext cx="1850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Зайти на сайт</a:t>
            </a:r>
            <a:endParaRPr lang="ru-RU" sz="1600" b="1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https://yar.pfdo.ru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683568" y="3140968"/>
            <a:ext cx="1586858" cy="298833"/>
          </a:xfrm>
          <a:prstGeom prst="stripedRightArrow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4008" y="3284984"/>
            <a:ext cx="1912532" cy="4547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l="8269" t="22226" r="13179" b="45290"/>
          <a:stretch>
            <a:fillRect/>
          </a:stretch>
        </p:blipFill>
        <p:spPr bwMode="auto">
          <a:xfrm>
            <a:off x="539552" y="4005064"/>
            <a:ext cx="8064896" cy="266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611560" y="4437112"/>
            <a:ext cx="4320480" cy="10081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" y="1"/>
            <a:ext cx="2502544" cy="98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http://dsov20.ucoz.ru/_nw/12/45234929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27584" y="836712"/>
            <a:ext cx="936104" cy="6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8859" t="23625" r="8454" b="52750"/>
          <a:stretch>
            <a:fillRect/>
          </a:stretch>
        </p:blipFill>
        <p:spPr bwMode="auto">
          <a:xfrm>
            <a:off x="539552" y="1124744"/>
            <a:ext cx="819091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7678" t="20672" r="10817" b="60871"/>
          <a:stretch>
            <a:fillRect/>
          </a:stretch>
        </p:blipFill>
        <p:spPr bwMode="auto">
          <a:xfrm>
            <a:off x="539552" y="3645024"/>
            <a:ext cx="8208912" cy="14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323528" y="1988840"/>
            <a:ext cx="230425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08104" y="2348880"/>
            <a:ext cx="230425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4015679" y="5497489"/>
            <a:ext cx="1328665" cy="360040"/>
          </a:xfrm>
          <a:prstGeom prst="stripedRightArrow">
            <a:avLst>
              <a:gd name="adj1" fmla="val 45457"/>
              <a:gd name="adj2" fmla="val 50000"/>
            </a:avLst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" y="1"/>
            <a:ext cx="2502544" cy="98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dsov20.ucoz.ru/_nw/12/4523492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411760" y="116632"/>
            <a:ext cx="936104" cy="6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600" t="23625" r="5210" b="27649"/>
          <a:stretch>
            <a:fillRect/>
          </a:stretch>
        </p:blipFill>
        <p:spPr bwMode="auto">
          <a:xfrm>
            <a:off x="179512" y="332656"/>
            <a:ext cx="6842879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8859" t="22886" r="18495" b="49060"/>
          <a:stretch>
            <a:fillRect/>
          </a:stretch>
        </p:blipFill>
        <p:spPr bwMode="auto">
          <a:xfrm>
            <a:off x="179512" y="4509120"/>
            <a:ext cx="6984776" cy="215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51520" y="332656"/>
            <a:ext cx="230425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16016" y="2420888"/>
            <a:ext cx="230425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2863551" y="3625281"/>
            <a:ext cx="1328665" cy="360040"/>
          </a:xfrm>
          <a:prstGeom prst="stripedRightArrow">
            <a:avLst>
              <a:gd name="adj1" fmla="val 45457"/>
              <a:gd name="adj2" fmla="val 50000"/>
            </a:avLst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9512" y="6237312"/>
            <a:ext cx="1800200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25198" y="1"/>
            <a:ext cx="2318802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dsov20.ucoz.ru/_nw/12/4523492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524328" y="836712"/>
            <a:ext cx="936104" cy="6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835" t="11532" r="30607" b="33836"/>
          <a:stretch>
            <a:fillRect/>
          </a:stretch>
        </p:blipFill>
        <p:spPr bwMode="auto">
          <a:xfrm>
            <a:off x="611560" y="980728"/>
            <a:ext cx="79928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860032" y="2276872"/>
            <a:ext cx="230425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508104" y="3284984"/>
            <a:ext cx="230425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3511624" y="5897015"/>
            <a:ext cx="1328665" cy="360040"/>
          </a:xfrm>
          <a:prstGeom prst="stripedRightArrow">
            <a:avLst>
              <a:gd name="adj1" fmla="val 45457"/>
              <a:gd name="adj2" fmla="val 50000"/>
            </a:avLst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"/>
            <a:ext cx="2502544" cy="98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://dsov20.ucoz.ru/_nw/12/4523492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116632"/>
            <a:ext cx="936104" cy="6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8859" t="11074" r="10226" b="6240"/>
          <a:stretch>
            <a:fillRect/>
          </a:stretch>
        </p:blipFill>
        <p:spPr bwMode="auto">
          <a:xfrm>
            <a:off x="827584" y="836712"/>
            <a:ext cx="7056784" cy="576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51520" y="6093296"/>
            <a:ext cx="230425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" y="1"/>
            <a:ext cx="2502544" cy="98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dsov20.ucoz.ru/_nw/12/4523492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116632"/>
            <a:ext cx="936104" cy="6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5364088" cy="210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://dsov20.ucoz.ru/_nw/12/4523492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24128" y="188640"/>
            <a:ext cx="2509965" cy="18448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2132856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 завершению подачи заявки вам будет присвоен </a:t>
            </a:r>
            <a:r>
              <a:rPr lang="ru-RU" sz="3200" b="1" dirty="0" smtClean="0">
                <a:solidFill>
                  <a:srgbClr val="C00000"/>
                </a:solidFill>
              </a:rPr>
              <a:t>логин и пароль </a:t>
            </a:r>
            <a:r>
              <a:rPr lang="ru-RU" sz="3200" b="1" dirty="0" smtClean="0"/>
              <a:t>для входа в личный кабинет, где можно «потратить» сертификат с помощью выбора программ дополнительного образования для </a:t>
            </a:r>
            <a:r>
              <a:rPr lang="ru-RU" sz="3200" b="1" dirty="0" smtClean="0"/>
              <a:t>детей! </a:t>
            </a:r>
            <a:r>
              <a:rPr lang="ru-RU" sz="3200" b="1" dirty="0" smtClean="0">
                <a:solidFill>
                  <a:srgbClr val="C00000"/>
                </a:solidFill>
              </a:rPr>
              <a:t>ВАЖНО! </a:t>
            </a:r>
            <a:r>
              <a:rPr lang="ru-RU" sz="3200" b="1" dirty="0" smtClean="0"/>
              <a:t>По завершению регистрации вам будет присвоен </a:t>
            </a:r>
            <a:r>
              <a:rPr lang="ru-RU" sz="3200" b="1" dirty="0" smtClean="0">
                <a:solidFill>
                  <a:srgbClr val="C00000"/>
                </a:solidFill>
              </a:rPr>
              <a:t>идентификационный номер</a:t>
            </a:r>
            <a:r>
              <a:rPr lang="ru-RU" sz="3200" b="1" dirty="0" smtClean="0"/>
              <a:t>, который необходимо сохранить </a:t>
            </a:r>
            <a:r>
              <a:rPr lang="ru-RU" sz="3200" b="1" dirty="0" smtClean="0">
                <a:solidFill>
                  <a:srgbClr val="C00000"/>
                </a:solidFill>
              </a:rPr>
              <a:t>для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активации</a:t>
            </a:r>
            <a:r>
              <a:rPr lang="ru-RU" sz="3200" b="1" dirty="0" smtClean="0"/>
              <a:t> в дальнейшем </a:t>
            </a:r>
            <a:r>
              <a:rPr lang="ru-RU" sz="3200" b="1" dirty="0" smtClean="0">
                <a:solidFill>
                  <a:srgbClr val="C00000"/>
                </a:solidFill>
              </a:rPr>
              <a:t>СЕРТИФИКАТА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800000"/>
                </a:solidFill>
                <a:latin typeface="Trebuchet MS" pitchFamily="34" charset="0"/>
                <a:ea typeface="+mn-ea"/>
                <a:cs typeface="+mn-cs"/>
              </a:rPr>
              <a:t>Цель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576661"/>
            <a:ext cx="8229600" cy="428133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	Формирование и внедрение в Ярославской области системы получения услуг дополнительного образования на основе персонифицированного выбора детьми или их законными представителями дополнительных общеобразовательных программ, посредством предоставления детям сертификатов дополнительного образования.</a:t>
            </a:r>
          </a:p>
        </p:txBody>
      </p:sp>
      <p:pic>
        <p:nvPicPr>
          <p:cNvPr id="7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0"/>
            <a:ext cx="4427984" cy="1735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://dsov20.ucoz.ru/_nw/12/4523492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188640"/>
            <a:ext cx="2071943" cy="1522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67544" y="620688"/>
            <a:ext cx="6120680" cy="54726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ЧТО ТАКОЕ СЕРТИФИКАТ ДОПОЛНИТЕЛЬНОГО ОБРАЗОВАНИЯ?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Это идентификационный номер, зафиксированный в специальном реестре, который указывает на право родителям или законным представителям записать ребёнка для обучения в кружках и секциях дополнительного образования за счет бюджетных средств. Сертификат позволит зафиксировать какую образовательную услугу в системе дополнительного образования получает ребёнок и в каком учреждении. При этом в перспективе при расширении спектра поставщиков услуги дополнительного образования стоимостью средств, закрепленных за сертификатом, будут оплачиваться программы, реализуемые  в том числе и  частных образовательных организациях.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Sertifikat3_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9958" t="14563" r="15245" b="67786"/>
          <a:stretch>
            <a:fillRect/>
          </a:stretch>
        </p:blipFill>
        <p:spPr bwMode="auto">
          <a:xfrm>
            <a:off x="6732240" y="692696"/>
            <a:ext cx="2225675" cy="1200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1029" name="Picture 5" descr="лого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660232" y="4509120"/>
            <a:ext cx="2280393" cy="151216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95536" y="260648"/>
            <a:ext cx="8352928" cy="453650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КАК ИСПОЛЬЗОВАТЬ СЕРТИФИКАТ ДОПОЛНИТЕЛЬНОГО ОБРАЗОВАНИЯ?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СЕРТИФИКАТ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- это Ваш  персональный счет, деньги с которого могут </a:t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</a:b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использоваться на оплату получаемого детьми дополнительного образования. Объем обеспечения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СЕРТИФИКАТА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определяется в рублях на год (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подушевой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норматив) решением муниципалитета.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Для выбора программы используется специальный </a:t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</a:b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РЕЕСТР-НАВИГАТОР, в котором размещены сертифицированные программы государственных, муниципальных, частных организаций.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СЕРТИФИКАТ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можно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«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потратить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»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на любую программу дополнительного </a:t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</a:b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образования детей, представленную в Реестре дополнительных </a:t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</a:b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общеобразовательных общеразвивающих программ, включенных в систему персонифицированного финансирования дополнительного образования детей.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Реестр программ можно найти на официальных сайтах организаций </a:t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</a:b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дополнительного образования. Все организации, указанные в Реестре-навигаторе,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ИМЕЮТ ЛИЦЕНЗИЮ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на дополнительное образование детей, т.е. они ведут свою деятельность с соблюдением требований законодательства.</a:t>
            </a:r>
          </a:p>
        </p:txBody>
      </p:sp>
      <p:pic>
        <p:nvPicPr>
          <p:cNvPr id="5" name="Picture 8" descr="буклет для распечатки_ПФ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648" t="1793" r="67955" b="77454"/>
          <a:stretch>
            <a:fillRect/>
          </a:stretch>
        </p:blipFill>
        <p:spPr bwMode="auto">
          <a:xfrm>
            <a:off x="323528" y="4725144"/>
            <a:ext cx="4118345" cy="198884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4869160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rebuchet MS" pitchFamily="34" charset="0"/>
              </a:rPr>
              <a:t>С </a:t>
            </a:r>
            <a:r>
              <a:rPr lang="ru-RU" sz="1600" b="1" dirty="0" smtClean="0">
                <a:solidFill>
                  <a:srgbClr val="800000"/>
                </a:solidFill>
                <a:latin typeface="Trebuchet MS" pitchFamily="34" charset="0"/>
              </a:rPr>
              <a:t>СЕРТИФИКАТОМ </a:t>
            </a:r>
            <a:r>
              <a:rPr lang="ru-RU" sz="1600" dirty="0" smtClean="0">
                <a:solidFill>
                  <a:srgbClr val="000000"/>
                </a:solidFill>
                <a:latin typeface="Trebuchet MS" pitchFamily="34" charset="0"/>
              </a:rPr>
              <a:t>Вы имеете возможность выбрать </a:t>
            </a:r>
            <a:br>
              <a:rPr lang="ru-RU" sz="1600" dirty="0" smtClean="0">
                <a:solidFill>
                  <a:srgbClr val="000000"/>
                </a:solidFill>
                <a:latin typeface="Trebuchet MS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rebuchet MS" pitchFamily="34" charset="0"/>
              </a:rPr>
              <a:t>объединения (кружки, секции), которые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rebuchet MS" pitchFamily="34" charset="0"/>
              </a:rPr>
              <a:t>ИНТЕРЕСНЫ И ПОЛЕЗНЫ ВАШЕМУ РЕБЕНКУ!</a:t>
            </a:r>
            <a:endParaRPr lang="ru-RU" sz="16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519" y="0"/>
            <a:ext cx="93305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0"/>
            <a:ext cx="8952931" cy="64144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Муниципальное бюджетное учреждение дополнительного образования </a:t>
            </a:r>
            <a:br>
              <a:rPr lang="ru-RU" sz="2400" dirty="0" smtClean="0"/>
            </a:br>
            <a:r>
              <a:rPr lang="ru-RU" sz="24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</a:t>
            </a:r>
            <a:endParaRPr lang="ru-RU" sz="2400" b="1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99346" y="5909481"/>
            <a:ext cx="3974911" cy="104405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Тел. 55-41-42, 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e-mail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moltal@mail.ru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группа </a:t>
            </a:r>
            <a:r>
              <a:rPr lang="ru-RU" dirty="0" err="1" smtClean="0">
                <a:solidFill>
                  <a:schemeClr val="bg1"/>
                </a:solidFill>
              </a:rPr>
              <a:t>ВКонтакте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vk.com/</a:t>
            </a:r>
            <a:r>
              <a:rPr lang="en-US" dirty="0" err="1" smtClean="0">
                <a:solidFill>
                  <a:schemeClr val="bg1"/>
                </a:solidFill>
              </a:rPr>
              <a:t>moltal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2894" r="23993" b="8843"/>
          <a:stretch/>
        </p:blipFill>
        <p:spPr bwMode="auto">
          <a:xfrm flipH="1">
            <a:off x="185051" y="371430"/>
            <a:ext cx="8958949" cy="132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5803" y="5263733"/>
            <a:ext cx="4187542" cy="890493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1477" dirty="0">
                <a:latin typeface="Verdana" pitchFamily="34" charset="0"/>
                <a:ea typeface="Verdana" pitchFamily="34" charset="0"/>
                <a:cs typeface="Verdana" pitchFamily="34" charset="0"/>
              </a:rPr>
              <a:t>Сайт: 	http://tehnik.rybadm.ru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1477" dirty="0">
                <a:latin typeface="Verdana" pitchFamily="34" charset="0"/>
                <a:ea typeface="Verdana" pitchFamily="34" charset="0"/>
                <a:cs typeface="Verdana" pitchFamily="34" charset="0"/>
              </a:rPr>
              <a:t>E-</a:t>
            </a:r>
            <a:r>
              <a:rPr lang="ru-RU" sz="1477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mail</a:t>
            </a:r>
            <a:r>
              <a:rPr lang="ru-RU" sz="1477" dirty="0">
                <a:latin typeface="Verdana" pitchFamily="34" charset="0"/>
                <a:ea typeface="Verdana" pitchFamily="34" charset="0"/>
                <a:cs typeface="Verdana" pitchFamily="34" charset="0"/>
              </a:rPr>
              <a:t>: 	tehnik@rybadm.ru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1477" dirty="0">
                <a:latin typeface="Verdana" pitchFamily="34" charset="0"/>
                <a:ea typeface="Verdana" pitchFamily="34" charset="0"/>
                <a:cs typeface="Verdana" pitchFamily="34" charset="0"/>
              </a:rPr>
              <a:t>Мы </a:t>
            </a:r>
            <a:r>
              <a:rPr lang="ru-RU" sz="1477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Вконтакте</a:t>
            </a:r>
            <a:r>
              <a:rPr lang="ru-RU" sz="1477" dirty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en-US" sz="1477" dirty="0">
                <a:latin typeface="Verdana" pitchFamily="34" charset="0"/>
                <a:ea typeface="Verdana" pitchFamily="34" charset="0"/>
                <a:cs typeface="Verdana" pitchFamily="34" charset="0"/>
              </a:rPr>
              <a:t>https://vk.com/cduttryb </a:t>
            </a:r>
            <a:endParaRPr lang="ru-RU" sz="1477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304961"/>
            <a:ext cx="1528785" cy="143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41955" y="439825"/>
            <a:ext cx="7216401" cy="1258659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939" b="1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Муниципальное бюджетное учреждение</a:t>
            </a:r>
            <a:br>
              <a:rPr lang="ru-RU" sz="1939" b="1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939" b="1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дополнительного образования</a:t>
            </a:r>
            <a:br>
              <a:rPr lang="ru-RU" sz="1939" b="1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939" b="1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«Центр детского и юношеского</a:t>
            </a:r>
            <a:br>
              <a:rPr lang="ru-RU" sz="1939" b="1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939" b="1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технического творчества»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73" y="2017972"/>
            <a:ext cx="4359801" cy="3020931"/>
          </a:xfrm>
          <a:prstGeom prst="rect">
            <a:avLst/>
          </a:prstGeom>
          <a:noFill/>
          <a:ln w="19050" cap="flat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0" y="3429000"/>
            <a:ext cx="3990316" cy="2350028"/>
          </a:xfrm>
          <a:prstGeom prst="rect">
            <a:avLst/>
          </a:prstGeom>
          <a:noFill/>
          <a:ln w="19050" cap="flat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846806" y="2209467"/>
            <a:ext cx="3456384" cy="714741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ru-RU" sz="1477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ул. Крестовая, 133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ru-RU" sz="1477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телефон: (4855) 22-20-61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0927" y="5851472"/>
            <a:ext cx="4187542" cy="631455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sz="1477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ул. Черняховского, 29 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1477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Тел. (4855) 27-15-89,  (4855) 27-36-09</a:t>
            </a:r>
          </a:p>
        </p:txBody>
      </p:sp>
    </p:spTree>
    <p:extLst>
      <p:ext uri="{BB962C8B-B14F-4D97-AF65-F5344CB8AC3E}">
        <p14:creationId xmlns="" xmlns:p14="http://schemas.microsoft.com/office/powerpoint/2010/main" val="137026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275266" y="4895947"/>
            <a:ext cx="1765289" cy="14527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различных массовых мероприятий, комплексных развивающих игр, работа Союза ДОО РДШ, лагеря актива старшеклассников «Ступени»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6694"/>
                    </a14:imgEffect>
                    <a14:imgEffect>
                      <a14:saturation sat="15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108" y="171450"/>
            <a:ext cx="1195379" cy="1110411"/>
          </a:xfrm>
          <a:prstGeom prst="rect">
            <a:avLst/>
          </a:prstGeom>
          <a:blipFill dpi="0" rotWithShape="1">
            <a:blip r:embed="rId5" cstate="print">
              <a:alphaModFix amt="98000"/>
            </a:blip>
            <a:srcRect/>
            <a:tile tx="0" ty="0" sx="100000" sy="100000" flip="none" algn="tl"/>
          </a:blipFill>
          <a:effectLst>
            <a:glow>
              <a:schemeClr val="accent1"/>
            </a:glow>
            <a:reflection stA="99000" endPos="46000" dist="50800" dir="5400000" sy="-100000" algn="bl" rotWithShape="0"/>
            <a:softEdge rad="88900"/>
          </a:effectLst>
        </p:spPr>
      </p:pic>
      <p:pic>
        <p:nvPicPr>
          <p:cNvPr id="4" name="Picture 2" descr="S2010002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144127" y="1009874"/>
            <a:ext cx="4145719" cy="285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533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69341"/>
            <a:ext cx="8121015" cy="129302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/>
              <a:t>Муниципальное бюджетное учреждение дополнительного образования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«Центр детского творчества «Солнечный»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549408" y="2471349"/>
          <a:ext cx="7152497" cy="256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46523" y="1705223"/>
            <a:ext cx="635424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rgbClr val="EB7712"/>
                  </a:solidFill>
                  <a:prstDash val="solid"/>
                </a:ln>
                <a:solidFill>
                  <a:srgbClr val="EB7712">
                    <a:lumMod val="60000"/>
                    <a:lumOff val="40000"/>
                  </a:srgbClr>
                </a:solidFill>
              </a:rPr>
              <a:t>Структура </a:t>
            </a:r>
          </a:p>
          <a:p>
            <a:pPr algn="ctr"/>
            <a:r>
              <a:rPr lang="ru-RU" sz="2800" b="1" dirty="0" smtClean="0">
                <a:ln w="22225">
                  <a:solidFill>
                    <a:srgbClr val="EB7712"/>
                  </a:solidFill>
                  <a:prstDash val="solid"/>
                </a:ln>
                <a:solidFill>
                  <a:srgbClr val="EB7712">
                    <a:lumMod val="60000"/>
                    <a:lumOff val="40000"/>
                  </a:srgbClr>
                </a:solidFill>
              </a:rPr>
              <a:t>Центра «Солнечный»</a:t>
            </a:r>
            <a:endParaRPr lang="ru-RU" sz="2800" b="1" dirty="0">
              <a:ln w="22225">
                <a:solidFill>
                  <a:srgbClr val="EB7712"/>
                </a:solidFill>
                <a:prstDash val="solid"/>
              </a:ln>
              <a:solidFill>
                <a:srgbClr val="EB771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4200107" y="2662667"/>
            <a:ext cx="511678" cy="4822322"/>
          </a:xfrm>
          <a:prstGeom prst="leftBrace">
            <a:avLst>
              <a:gd name="adj1" fmla="val 8333"/>
              <a:gd name="adj2" fmla="val 5050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71263" y="5341972"/>
            <a:ext cx="5414966" cy="659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занятий в творческих объединениях, проведение муниципальных тематических мероприятий и профильных лагерей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8162655" y="4753093"/>
            <a:ext cx="14288" cy="39258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95141" y="6095831"/>
            <a:ext cx="7310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" algn="ctr"/>
            <a:r>
              <a:rPr lang="ru-RU" b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Адрес: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152907, Ярославская область,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Рыбинск, пр. Ленина, 181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Сайт: 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2"/>
              </a:rPr>
              <a:t>http://</a:t>
            </a:r>
            <a:r>
              <a:rPr lang="en-US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2"/>
              </a:rPr>
              <a:t>sun-ryb.edu.yar.ru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cdtsolnechnyi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@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yandex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.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ru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01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Объект 3" descr="http://img.tourbina.ru/photos.2/44355/big.photo/Rybinsk-Arkhitekturno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38" y="1048902"/>
            <a:ext cx="3450933" cy="2280854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8538" y="3141663"/>
            <a:ext cx="2663825" cy="80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150284"/>
                </a:solidFill>
              </a:rPr>
              <a:t>Чкалова, 25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80113" y="4005263"/>
            <a:ext cx="3122612" cy="2395537"/>
            <a:chOff x="108468714" y="108205434"/>
            <a:chExt cx="4433169" cy="2933312"/>
          </a:xfrm>
        </p:grpSpPr>
        <p:sp>
          <p:nvSpPr>
            <p:cNvPr id="2062" name="Rectangle 3" hidden="1"/>
            <p:cNvSpPr>
              <a:spLocks noChangeArrowheads="1" noChangeShapeType="1"/>
            </p:cNvSpPr>
            <p:nvPr/>
          </p:nvSpPr>
          <p:spPr bwMode="auto">
            <a:xfrm>
              <a:off x="108468714" y="108205434"/>
              <a:ext cx="4433169" cy="2933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082" name="Picture 4" descr="S5001812"/>
            <p:cNvPicPr preferRelativeResize="0">
              <a:picLocks noChangeArrowheads="1" noChangeShapeType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8714" y="108278744"/>
              <a:ext cx="4433169" cy="2583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6137275" y="6237288"/>
            <a:ext cx="2808288" cy="701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C0383"/>
                </a:solidFill>
              </a:rPr>
              <a:t>Спортивная, 5</a:t>
            </a: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3" y="3949713"/>
            <a:ext cx="3045593" cy="2287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650" y="6342063"/>
            <a:ext cx="2520950" cy="528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>
                <a:solidFill>
                  <a:srgbClr val="0E0581"/>
                </a:solidFill>
              </a:rPr>
              <a:t>Ошанина</a:t>
            </a:r>
            <a:r>
              <a:rPr lang="ru-RU" sz="2400" b="1" dirty="0">
                <a:solidFill>
                  <a:srgbClr val="0E0581"/>
                </a:solidFill>
              </a:rPr>
              <a:t>, 14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49731"/>
            <a:ext cx="871296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и юношеского туризма и экскурсий» им. Е.П. </a:t>
            </a:r>
            <a:r>
              <a:rPr lang="ru-RU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Балагурова</a:t>
            </a:r>
            <a:endParaRPr lang="ru-RU" sz="1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Прямоугольник 7"/>
          <p:cNvSpPr>
            <a:spLocks noChangeArrowheads="1"/>
          </p:cNvSpPr>
          <p:nvPr/>
        </p:nvSpPr>
        <p:spPr bwMode="auto">
          <a:xfrm>
            <a:off x="4879975" y="1412875"/>
            <a:ext cx="4289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адреса: </a:t>
            </a:r>
            <a:br>
              <a:rPr lang="ru-RU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Рыбинск ул. Чкалова, д.25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222-656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https://turist-ryb.edu.yar.ru/</a:t>
            </a:r>
            <a:endParaRPr lang="ru-RU" altLang="ru-RU" sz="1800" b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Е-</a:t>
            </a:r>
            <a:r>
              <a:rPr lang="en-US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:turist@rybadm.ru</a:t>
            </a:r>
          </a:p>
        </p:txBody>
      </p:sp>
      <p:pic>
        <p:nvPicPr>
          <p:cNvPr id="2058" name="Picture 11" descr="C:\Users\Biblioteka\Desktop\методист\картинки\sm_fu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65588"/>
            <a:ext cx="23717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Прямоугольник 1"/>
          <p:cNvSpPr>
            <a:spLocks noChangeArrowheads="1"/>
          </p:cNvSpPr>
          <p:nvPr/>
        </p:nvSpPr>
        <p:spPr bwMode="auto">
          <a:xfrm>
            <a:off x="5241925" y="6156325"/>
            <a:ext cx="3794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Экскурсионный отдел тел. 200-775</a:t>
            </a:r>
          </a:p>
        </p:txBody>
      </p:sp>
      <p:sp>
        <p:nvSpPr>
          <p:cNvPr id="2060" name="Прямоугольник 5"/>
          <p:cNvSpPr>
            <a:spLocks noChangeArrowheads="1"/>
          </p:cNvSpPr>
          <p:nvPr/>
        </p:nvSpPr>
        <p:spPr bwMode="auto">
          <a:xfrm>
            <a:off x="142875" y="6156325"/>
            <a:ext cx="444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направление тел. 226-250</a:t>
            </a:r>
            <a:endParaRPr lang="en-US" altLang="ru-RU" b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Прямоугольник 7"/>
          <p:cNvSpPr>
            <a:spLocks noChangeArrowheads="1"/>
          </p:cNvSpPr>
          <p:nvPr/>
        </p:nvSpPr>
        <p:spPr bwMode="auto">
          <a:xfrm>
            <a:off x="827088" y="3141663"/>
            <a:ext cx="5784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Туристско-краеведческое направление тел. 222-656</a:t>
            </a:r>
          </a:p>
        </p:txBody>
      </p:sp>
    </p:spTree>
    <p:extLst>
      <p:ext uri="{BB962C8B-B14F-4D97-AF65-F5344CB8AC3E}">
        <p14:creationId xmlns="" xmlns:p14="http://schemas.microsoft.com/office/powerpoint/2010/main" val="1212619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2894" r="23993" b="8843"/>
          <a:stretch/>
        </p:blipFill>
        <p:spPr bwMode="auto">
          <a:xfrm flipH="1">
            <a:off x="185051" y="371430"/>
            <a:ext cx="8958949" cy="132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82969"/>
            <a:ext cx="9143999" cy="12586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Приглашаем на Дни открытых дверей</a:t>
            </a:r>
            <a:endParaRPr lang="ru-RU" sz="3200" b="1" dirty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7183" y="4692425"/>
            <a:ext cx="4381285" cy="204703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769" dirty="0">
                <a:ea typeface="Verdana" pitchFamily="34" charset="0"/>
                <a:cs typeface="Verdana" pitchFamily="34" charset="0"/>
              </a:rPr>
              <a:t>Крестовая, 133 – </a:t>
            </a:r>
          </a:p>
          <a:p>
            <a:pPr marL="0" indent="0" algn="ctr">
              <a:buNone/>
            </a:pPr>
            <a:r>
              <a:rPr lang="ru-RU" sz="2400" dirty="0">
                <a:ea typeface="Verdana" pitchFamily="34" charset="0"/>
                <a:cs typeface="Verdana" pitchFamily="34" charset="0"/>
              </a:rPr>
              <a:t>на базе СОШ №26, каб.204</a:t>
            </a:r>
          </a:p>
          <a:p>
            <a:pPr marL="0" indent="0" algn="ctr">
              <a:buNone/>
            </a:pPr>
            <a:r>
              <a:rPr lang="ru-RU" sz="2400" dirty="0">
                <a:ea typeface="Verdana" pitchFamily="34" charset="0"/>
                <a:cs typeface="Verdana" pitchFamily="34" charset="0"/>
              </a:rPr>
              <a:t>(в связи с капитальным ремонтом помещений Центра)</a:t>
            </a:r>
            <a:r>
              <a:rPr lang="ru-RU" sz="2769" dirty="0">
                <a:ea typeface="Verdana" pitchFamily="34" charset="0"/>
                <a:cs typeface="Verdana" pitchFamily="34" charset="0"/>
              </a:rPr>
              <a:t>:</a:t>
            </a:r>
          </a:p>
          <a:p>
            <a:pPr marL="161196" indent="0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1 сентября </a:t>
            </a:r>
            <a:r>
              <a:rPr lang="ru-RU" sz="2769" dirty="0">
                <a:ea typeface="Verdana" pitchFamily="34" charset="0"/>
                <a:cs typeface="Verdana" pitchFamily="34" charset="0"/>
              </a:rPr>
              <a:t>–</a:t>
            </a: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ru-RU" sz="2769" dirty="0">
                <a:ea typeface="Verdana" pitchFamily="34" charset="0"/>
                <a:cs typeface="Verdana" pitchFamily="34" charset="0"/>
              </a:rPr>
              <a:t>с 11:00 до 16:00;</a:t>
            </a:r>
          </a:p>
          <a:p>
            <a:pPr marL="161196" indent="0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4 сентября</a:t>
            </a:r>
            <a:r>
              <a:rPr lang="ru-RU" sz="2769" dirty="0">
                <a:ea typeface="Verdana" pitchFamily="34" charset="0"/>
                <a:cs typeface="Verdana" pitchFamily="34" charset="0"/>
              </a:rPr>
              <a:t> – с 13:00 до 19:00;</a:t>
            </a:r>
          </a:p>
          <a:p>
            <a:pPr marL="161196" indent="0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5 сентября </a:t>
            </a:r>
            <a:r>
              <a:rPr lang="ru-RU" sz="2769" dirty="0">
                <a:ea typeface="Verdana" pitchFamily="34" charset="0"/>
                <a:cs typeface="Verdana" pitchFamily="34" charset="0"/>
              </a:rPr>
              <a:t>–с 17:00 до 19:00</a:t>
            </a:r>
            <a:r>
              <a:rPr lang="ru-RU" sz="1846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4638468" y="4967785"/>
            <a:ext cx="4009899" cy="1598108"/>
          </a:xfrm>
          <a:prstGeom prst="rect">
            <a:avLst/>
          </a:prstGeom>
        </p:spPr>
        <p:txBody>
          <a:bodyPr vert="horz" lIns="84406" tIns="42203" rIns="84406" bIns="42203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196" indent="0" algn="ctr">
              <a:buNone/>
            </a:pP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ул. Черняховского, 29:</a:t>
            </a:r>
          </a:p>
          <a:p>
            <a:pPr marL="161196" indent="0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1 сентября 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–</a:t>
            </a: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с 11:00 до 16:00;</a:t>
            </a:r>
          </a:p>
          <a:p>
            <a:pPr marL="161196" indent="0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4 сентября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– с 9:00 до 19:00;</a:t>
            </a:r>
          </a:p>
          <a:p>
            <a:pPr marL="161196" indent="0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5 сентября 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– с 09:00 до 12:00,</a:t>
            </a:r>
          </a:p>
          <a:p>
            <a:pPr marL="161196" indent="0">
              <a:buNone/>
            </a:pP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                       с 17:00 до 19:00</a:t>
            </a:r>
            <a:r>
              <a:rPr lang="ru-RU" sz="1846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530204" y="4265151"/>
            <a:ext cx="8353648" cy="514379"/>
          </a:xfrm>
          <a:prstGeom prst="rect">
            <a:avLst/>
          </a:prstGeom>
        </p:spPr>
        <p:txBody>
          <a:bodyPr vert="horz" lIns="84406" tIns="42203" rIns="84406" bIns="42203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69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Внимание!!! В Центре «Технического творчества» Дни открытых дверей проходят по следующему графику</a:t>
            </a:r>
            <a:endParaRPr lang="ru-RU" sz="1846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1241945" y="2059717"/>
            <a:ext cx="6930165" cy="2658757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196" indent="0" algn="ctr">
              <a:buNone/>
            </a:pPr>
            <a:r>
              <a:rPr lang="ru-RU" sz="2769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1 </a:t>
            </a: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сентября 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–</a:t>
            </a: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с 11:00 до 16:00;</a:t>
            </a:r>
          </a:p>
          <a:p>
            <a:pPr marL="161196" indent="0" algn="ctr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4 сентября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– с 9:00 до 19:00;</a:t>
            </a:r>
          </a:p>
          <a:p>
            <a:pPr marL="161196" indent="0" algn="ctr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5 сентября 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– с 09:00 до 12:00,</a:t>
            </a:r>
          </a:p>
          <a:p>
            <a:pPr marL="161196" indent="0" algn="ctr">
              <a:buNone/>
            </a:pP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                       с 17:00 до 19:00</a:t>
            </a:r>
            <a:r>
              <a:rPr lang="ru-RU" sz="1846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640101" y="1415267"/>
            <a:ext cx="8353648" cy="514379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69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Во всех организациях дополнительного образования</a:t>
            </a:r>
            <a:endParaRPr lang="ru-RU" sz="1846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7231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509</Words>
  <Application>Microsoft Office PowerPoint</Application>
  <PresentationFormat>Экран (4:3)</PresentationFormat>
  <Paragraphs>81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Цель проекта</vt:lpstr>
      <vt:lpstr>Слайд 3</vt:lpstr>
      <vt:lpstr>Слайд 4</vt:lpstr>
      <vt:lpstr>Муниципальное бюджетное учреждение дополнительного образования  ЦЕНТР</vt:lpstr>
      <vt:lpstr>Муниципальное бюджетное учреждение дополнительного образования «Центр детского и юношеского технического творчества»</vt:lpstr>
      <vt:lpstr>Муниципальное бюджетное учреждение дополнительного образования  «Центр детского творчества «Солнечный»</vt:lpstr>
      <vt:lpstr>Слайд 8</vt:lpstr>
      <vt:lpstr>Приглашаем на Дни открытых дверей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ИОЦ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Типография</dc:creator>
  <cp:lastModifiedBy>Типография</cp:lastModifiedBy>
  <cp:revision>27</cp:revision>
  <dcterms:created xsi:type="dcterms:W3CDTF">2018-08-21T12:29:00Z</dcterms:created>
  <dcterms:modified xsi:type="dcterms:W3CDTF">2018-08-24T11:13:57Z</dcterms:modified>
</cp:coreProperties>
</file>